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5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2F3C-4070-4927-8EBD-01B845A90D2C}" type="datetimeFigureOut">
              <a:rPr lang="ru-RU" smtClean="0"/>
              <a:t>12.10.2021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834-F718-486A-8C0E-74D2530CED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5136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2F3C-4070-4927-8EBD-01B845A90D2C}" type="datetimeFigureOut">
              <a:rPr lang="ru-RU" smtClean="0"/>
              <a:t>12.10.2021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834-F718-486A-8C0E-74D2530CED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1049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2F3C-4070-4927-8EBD-01B845A90D2C}" type="datetimeFigureOut">
              <a:rPr lang="ru-RU" smtClean="0"/>
              <a:t>12.10.2021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834-F718-486A-8C0E-74D2530CED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573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2F3C-4070-4927-8EBD-01B845A90D2C}" type="datetimeFigureOut">
              <a:rPr lang="ru-RU" smtClean="0"/>
              <a:t>12.10.2021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834-F718-486A-8C0E-74D2530CED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69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2F3C-4070-4927-8EBD-01B845A90D2C}" type="datetimeFigureOut">
              <a:rPr lang="ru-RU" smtClean="0"/>
              <a:t>12.10.2021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834-F718-486A-8C0E-74D2530CED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159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2F3C-4070-4927-8EBD-01B845A90D2C}" type="datetimeFigureOut">
              <a:rPr lang="ru-RU" smtClean="0"/>
              <a:t>12.10.2021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834-F718-486A-8C0E-74D2530CED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18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2F3C-4070-4927-8EBD-01B845A90D2C}" type="datetimeFigureOut">
              <a:rPr lang="ru-RU" smtClean="0"/>
              <a:t>12.10.2021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834-F718-486A-8C0E-74D2530CED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60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2F3C-4070-4927-8EBD-01B845A90D2C}" type="datetimeFigureOut">
              <a:rPr lang="ru-RU" smtClean="0"/>
              <a:t>12.10.2021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834-F718-486A-8C0E-74D2530CED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61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2F3C-4070-4927-8EBD-01B845A90D2C}" type="datetimeFigureOut">
              <a:rPr lang="ru-RU" smtClean="0"/>
              <a:t>12.10.2021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834-F718-486A-8C0E-74D2530CED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471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2F3C-4070-4927-8EBD-01B845A90D2C}" type="datetimeFigureOut">
              <a:rPr lang="ru-RU" smtClean="0"/>
              <a:t>12.10.2021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834-F718-486A-8C0E-74D2530CED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4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02F3C-4070-4927-8EBD-01B845A90D2C}" type="datetimeFigureOut">
              <a:rPr lang="ru-RU" smtClean="0"/>
              <a:t>12.10.2021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834-F718-486A-8C0E-74D2530CED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267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02F3C-4070-4927-8EBD-01B845A90D2C}" type="datetimeFigureOut">
              <a:rPr lang="ru-RU" smtClean="0"/>
              <a:t>12.10.2021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06834-F718-486A-8C0E-74D2530CED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776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CI CD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Отчеты</a:t>
            </a:r>
          </a:p>
          <a:p>
            <a:r>
              <a:rPr lang="en-US" dirty="0" smtClean="0"/>
              <a:t>Allure Reports</a:t>
            </a:r>
          </a:p>
          <a:p>
            <a:r>
              <a:rPr lang="en-US" dirty="0" smtClean="0"/>
              <a:t>Report Portal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1509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3.2. Какие есть возможности в </a:t>
            </a:r>
            <a:r>
              <a:rPr lang="ru-RU" dirty="0" err="1"/>
              <a:t>Allure</a:t>
            </a:r>
            <a:r>
              <a:rPr lang="ru-RU" dirty="0"/>
              <a:t>?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344" y="1825625"/>
            <a:ext cx="98653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17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3.2. Какие есть возможности в </a:t>
            </a:r>
            <a:r>
              <a:rPr lang="ru-RU" dirty="0" err="1"/>
              <a:t>Allure</a:t>
            </a:r>
            <a:r>
              <a:rPr lang="ru-RU" dirty="0"/>
              <a:t>?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91098"/>
            <a:ext cx="10515600" cy="262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99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3.2. Какие есть возможности в </a:t>
            </a:r>
            <a:r>
              <a:rPr lang="ru-RU" dirty="0" err="1"/>
              <a:t>Allure</a:t>
            </a:r>
            <a:r>
              <a:rPr lang="ru-RU" dirty="0"/>
              <a:t>?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106" y="1825625"/>
            <a:ext cx="95857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18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3.3. Как начать работать с </a:t>
            </a:r>
            <a:r>
              <a:rPr lang="ru-RU" dirty="0" err="1"/>
              <a:t>Allure</a:t>
            </a:r>
            <a:r>
              <a:rPr lang="ru-RU" dirty="0"/>
              <a:t>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Установить </a:t>
            </a:r>
            <a:r>
              <a:rPr lang="en-US" dirty="0"/>
              <a:t>Allure </a:t>
            </a:r>
            <a:r>
              <a:rPr lang="en-US" dirty="0" smtClean="0"/>
              <a:t>CLI</a:t>
            </a:r>
            <a:endParaRPr lang="ru-RU" dirty="0" smtClean="0"/>
          </a:p>
          <a:p>
            <a:r>
              <a:rPr lang="ru-RU" dirty="0"/>
              <a:t>Подключить в проект необходимые зависимости и </a:t>
            </a:r>
            <a:r>
              <a:rPr lang="ru-RU" dirty="0" smtClean="0"/>
              <a:t>плагины</a:t>
            </a:r>
          </a:p>
          <a:p>
            <a:r>
              <a:rPr lang="ru-RU" dirty="0"/>
              <a:t>Запустить </a:t>
            </a:r>
            <a:r>
              <a:rPr lang="ru-RU" dirty="0" smtClean="0"/>
              <a:t>тесты</a:t>
            </a:r>
          </a:p>
          <a:p>
            <a:r>
              <a:rPr lang="ru-RU" dirty="0"/>
              <a:t>Собрать отчет</a:t>
            </a:r>
          </a:p>
        </p:txBody>
      </p:sp>
    </p:spTree>
    <p:extLst>
      <p:ext uri="{BB962C8B-B14F-4D97-AF65-F5344CB8AC3E}">
        <p14:creationId xmlns:p14="http://schemas.microsoft.com/office/powerpoint/2010/main" val="419454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ReportPortal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894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ru-RU" dirty="0" smtClean="0"/>
              <a:t>Зачем нужны отчеты?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7839" y="1825625"/>
            <a:ext cx="340593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Отчет </a:t>
            </a:r>
            <a:r>
              <a:rPr lang="ru-RU" dirty="0" smtClean="0"/>
              <a:t>может содержать:</a:t>
            </a:r>
            <a:endParaRPr lang="ru-RU" dirty="0"/>
          </a:p>
          <a:p>
            <a:r>
              <a:rPr lang="ru-RU" dirty="0" smtClean="0"/>
              <a:t>Числовые метрики</a:t>
            </a:r>
          </a:p>
          <a:p>
            <a:r>
              <a:rPr lang="ru-RU" dirty="0" smtClean="0"/>
              <a:t>Детальная </a:t>
            </a:r>
            <a:r>
              <a:rPr lang="ru-RU" dirty="0"/>
              <a:t>информация по каждому сценарию</a:t>
            </a:r>
          </a:p>
          <a:p>
            <a:r>
              <a:rPr lang="ru-RU" dirty="0" smtClean="0"/>
              <a:t>Группировка </a:t>
            </a:r>
            <a:r>
              <a:rPr lang="ru-RU" dirty="0"/>
              <a:t>и фильтрация сценариев</a:t>
            </a:r>
          </a:p>
          <a:p>
            <a:r>
              <a:rPr lang="ru-RU" dirty="0" smtClean="0"/>
              <a:t>Построение графиков </a:t>
            </a:r>
            <a:r>
              <a:rPr lang="ru-RU" dirty="0"/>
              <a:t>и </a:t>
            </a:r>
            <a:r>
              <a:rPr lang="ru-RU" dirty="0" smtClean="0"/>
              <a:t>диаграмм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769" y="1825625"/>
            <a:ext cx="8057497" cy="380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ru-RU" dirty="0"/>
              <a:t>Зачем нужны отчеты?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7564" y="1551962"/>
            <a:ext cx="7256476" cy="508372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 smtClean="0"/>
              <a:t>Отчет </a:t>
            </a:r>
            <a:r>
              <a:rPr lang="ru-RU" dirty="0"/>
              <a:t>о результатах тестирования позволяет:</a:t>
            </a:r>
          </a:p>
          <a:p>
            <a:r>
              <a:rPr lang="ru-RU" dirty="0" smtClean="0"/>
              <a:t>Менеджерам проекта</a:t>
            </a:r>
            <a:endParaRPr lang="ru-RU" dirty="0"/>
          </a:p>
          <a:p>
            <a:pPr lvl="1"/>
            <a:r>
              <a:rPr lang="ru-RU" dirty="0" smtClean="0"/>
              <a:t>принять </a:t>
            </a:r>
            <a:r>
              <a:rPr lang="ru-RU" dirty="0"/>
              <a:t>управленческие решения</a:t>
            </a:r>
          </a:p>
          <a:p>
            <a:pPr lvl="1"/>
            <a:r>
              <a:rPr lang="ru-RU" dirty="0" smtClean="0"/>
              <a:t>иметь </a:t>
            </a:r>
            <a:r>
              <a:rPr lang="ru-RU" dirty="0"/>
              <a:t>понимание о текущей ситуации на проекте</a:t>
            </a:r>
          </a:p>
          <a:p>
            <a:r>
              <a:rPr lang="ru-RU" dirty="0" smtClean="0"/>
              <a:t>Аналитикам</a:t>
            </a:r>
            <a:endParaRPr lang="ru-RU" dirty="0"/>
          </a:p>
          <a:p>
            <a:pPr lvl="1"/>
            <a:r>
              <a:rPr lang="ru-RU" dirty="0" smtClean="0"/>
              <a:t>понять </a:t>
            </a:r>
            <a:r>
              <a:rPr lang="ru-RU" dirty="0"/>
              <a:t>нужно ли провести дополнительную аналитику</a:t>
            </a:r>
          </a:p>
          <a:p>
            <a:pPr lvl="1"/>
            <a:r>
              <a:rPr lang="ru-RU" dirty="0" smtClean="0"/>
              <a:t>узнать </a:t>
            </a:r>
            <a:r>
              <a:rPr lang="ru-RU" dirty="0"/>
              <a:t>покрытие </a:t>
            </a:r>
            <a:r>
              <a:rPr lang="ru-RU" dirty="0" err="1"/>
              <a:t>автотестами</a:t>
            </a:r>
            <a:r>
              <a:rPr lang="ru-RU" dirty="0"/>
              <a:t> </a:t>
            </a:r>
            <a:r>
              <a:rPr lang="ru-RU" dirty="0" err="1"/>
              <a:t>фич</a:t>
            </a:r>
            <a:endParaRPr lang="ru-RU" dirty="0"/>
          </a:p>
          <a:p>
            <a:r>
              <a:rPr lang="ru-RU" dirty="0" smtClean="0"/>
              <a:t>Разработчикам</a:t>
            </a:r>
            <a:endParaRPr lang="ru-RU" dirty="0"/>
          </a:p>
          <a:p>
            <a:pPr lvl="1"/>
            <a:r>
              <a:rPr lang="ru-RU" dirty="0" smtClean="0"/>
              <a:t>узнать </a:t>
            </a:r>
            <a:r>
              <a:rPr lang="ru-RU" dirty="0"/>
              <a:t>детали по обнаруженным дефектам</a:t>
            </a:r>
          </a:p>
          <a:p>
            <a:pPr lvl="1"/>
            <a:r>
              <a:rPr lang="ru-RU" dirty="0" smtClean="0"/>
              <a:t>определить </a:t>
            </a:r>
            <a:r>
              <a:rPr lang="ru-RU" dirty="0"/>
              <a:t>сроки по исправлению дефектов</a:t>
            </a:r>
          </a:p>
          <a:p>
            <a:r>
              <a:rPr lang="ru-RU" dirty="0" err="1" smtClean="0"/>
              <a:t>Тестировщикам</a:t>
            </a:r>
            <a:endParaRPr lang="ru-RU" dirty="0"/>
          </a:p>
          <a:p>
            <a:pPr lvl="1"/>
            <a:r>
              <a:rPr lang="ru-RU" dirty="0" smtClean="0"/>
              <a:t>выяснить </a:t>
            </a:r>
            <a:r>
              <a:rPr lang="ru-RU" dirty="0"/>
              <a:t>причину обнаруженных дефектов (локализовать дефект)</a:t>
            </a:r>
          </a:p>
          <a:p>
            <a:pPr lvl="1"/>
            <a:r>
              <a:rPr lang="ru-RU" dirty="0" smtClean="0"/>
              <a:t>определить </a:t>
            </a:r>
            <a:r>
              <a:rPr lang="ru-RU" dirty="0"/>
              <a:t>критичность обнаруженных дефектов</a:t>
            </a:r>
          </a:p>
          <a:p>
            <a:pPr lvl="1"/>
            <a:r>
              <a:rPr lang="ru-RU" dirty="0" smtClean="0"/>
              <a:t>понять </a:t>
            </a:r>
            <a:r>
              <a:rPr lang="ru-RU" dirty="0"/>
              <a:t>нужно ли обновлять </a:t>
            </a:r>
            <a:r>
              <a:rPr lang="ru-RU" dirty="0" err="1"/>
              <a:t>автотесты</a:t>
            </a:r>
            <a:endParaRPr lang="ru-RU" dirty="0"/>
          </a:p>
          <a:p>
            <a:r>
              <a:rPr lang="ru-RU" dirty="0" smtClean="0"/>
              <a:t>Заказчикам</a:t>
            </a:r>
            <a:endParaRPr lang="ru-RU" dirty="0"/>
          </a:p>
          <a:p>
            <a:pPr lvl="1"/>
            <a:r>
              <a:rPr lang="ru-RU" dirty="0" smtClean="0"/>
              <a:t>понять </a:t>
            </a:r>
            <a:r>
              <a:rPr lang="ru-RU" dirty="0"/>
              <a:t>что происходит на проекте</a:t>
            </a:r>
          </a:p>
          <a:p>
            <a:pPr lvl="1"/>
            <a:r>
              <a:rPr lang="ru-RU" dirty="0" smtClean="0"/>
              <a:t>сделать </a:t>
            </a:r>
            <a:r>
              <a:rPr lang="ru-RU" dirty="0"/>
              <a:t>выводы об эффективности работы команды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356" y="1420391"/>
            <a:ext cx="4879509" cy="274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22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ru-RU" dirty="0" smtClean="0"/>
              <a:t>Инструменты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354585" cy="4351338"/>
          </a:xfrm>
        </p:spPr>
        <p:txBody>
          <a:bodyPr/>
          <a:lstStyle/>
          <a:p>
            <a:r>
              <a:rPr lang="ru-RU" dirty="0" smtClean="0"/>
              <a:t>Плагины </a:t>
            </a:r>
            <a:r>
              <a:rPr lang="en-US" dirty="0" smtClean="0"/>
              <a:t>Maven </a:t>
            </a:r>
            <a:r>
              <a:rPr lang="ru-RU" dirty="0" smtClean="0"/>
              <a:t>и </a:t>
            </a:r>
            <a:r>
              <a:rPr lang="en-US" dirty="0" err="1" smtClean="0"/>
              <a:t>Gradle</a:t>
            </a:r>
            <a:r>
              <a:rPr lang="en-US" dirty="0" smtClean="0"/>
              <a:t> </a:t>
            </a:r>
          </a:p>
          <a:p>
            <a:r>
              <a:rPr lang="ru-RU" dirty="0" smtClean="0"/>
              <a:t>Плагины </a:t>
            </a:r>
            <a:r>
              <a:rPr lang="en-US" dirty="0" smtClean="0"/>
              <a:t>Jenkins</a:t>
            </a:r>
          </a:p>
          <a:p>
            <a:r>
              <a:rPr lang="ru-RU" dirty="0" smtClean="0"/>
              <a:t>Библиотеки</a:t>
            </a:r>
          </a:p>
          <a:p>
            <a:r>
              <a:rPr lang="ru-RU" dirty="0" err="1" smtClean="0"/>
              <a:t>Дашборд</a:t>
            </a:r>
            <a:r>
              <a:rPr lang="ru-RU" dirty="0" smtClean="0"/>
              <a:t> </a:t>
            </a:r>
            <a:r>
              <a:rPr lang="ru-RU" dirty="0" err="1" smtClean="0"/>
              <a:t>фреймворки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785" y="1587616"/>
            <a:ext cx="6752207" cy="379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6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Allure Reports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2396" y="1825625"/>
            <a:ext cx="61323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 err="1" smtClean="0"/>
              <a:t>Allure</a:t>
            </a:r>
            <a:r>
              <a:rPr lang="ru-RU" b="1" dirty="0" smtClean="0"/>
              <a:t> </a:t>
            </a:r>
            <a:r>
              <a:rPr lang="ru-RU" b="1" dirty="0" err="1" smtClean="0"/>
              <a:t>Framework</a:t>
            </a:r>
            <a:r>
              <a:rPr lang="ru-RU" b="1" dirty="0" smtClean="0"/>
              <a:t> </a:t>
            </a:r>
            <a:r>
              <a:rPr lang="ru-RU" dirty="0"/>
              <a:t>- это гибкий и легкий многоязычный инструмент для создания отчетов о тестировании, </a:t>
            </a:r>
            <a:r>
              <a:rPr lang="ru-RU" dirty="0" smtClean="0"/>
              <a:t>который </a:t>
            </a:r>
            <a:r>
              <a:rPr lang="ru-RU" dirty="0"/>
              <a:t>не только показывает очень краткое представление того, что было протестировано в удобной форме веб-отчета, </a:t>
            </a:r>
            <a:r>
              <a:rPr lang="ru-RU" dirty="0" smtClean="0"/>
              <a:t>но </a:t>
            </a:r>
            <a:r>
              <a:rPr lang="ru-RU" dirty="0"/>
              <a:t>и позволяет каждому, участвующему в процессе разработки, </a:t>
            </a:r>
            <a:r>
              <a:rPr lang="ru-RU" dirty="0" smtClean="0"/>
              <a:t>извлекать </a:t>
            </a:r>
            <a:r>
              <a:rPr lang="ru-RU" dirty="0"/>
              <a:t>максимум полезной информации из повседневного выполнения тесты.</a:t>
            </a:r>
          </a:p>
        </p:txBody>
      </p:sp>
    </p:spTree>
    <p:extLst>
      <p:ext uri="{BB962C8B-B14F-4D97-AF65-F5344CB8AC3E}">
        <p14:creationId xmlns:p14="http://schemas.microsoft.com/office/powerpoint/2010/main" val="3773115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3.1. Как работает </a:t>
            </a:r>
            <a:r>
              <a:rPr lang="en-US" dirty="0"/>
              <a:t>Allure?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6258"/>
            <a:ext cx="10515600" cy="393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00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3.1. Как работает </a:t>
            </a:r>
            <a:r>
              <a:rPr lang="en-US" dirty="0"/>
              <a:t>Allure?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076" y="1825625"/>
            <a:ext cx="102578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97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3.1. Как работает </a:t>
            </a:r>
            <a:r>
              <a:rPr lang="en-US" dirty="0"/>
              <a:t>Allure?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1391" y="1825625"/>
            <a:ext cx="63292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39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3.2. Какие есть возможности в </a:t>
            </a:r>
            <a:r>
              <a:rPr lang="ru-RU" dirty="0" err="1"/>
              <a:t>Allure</a:t>
            </a:r>
            <a:r>
              <a:rPr lang="ru-RU" dirty="0"/>
              <a:t>?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160" y="1825625"/>
            <a:ext cx="77336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002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248</Words>
  <Application>Microsoft Office PowerPoint</Application>
  <PresentationFormat>Широкоэкранный</PresentationFormat>
  <Paragraphs>48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CI CD</vt:lpstr>
      <vt:lpstr>1. Зачем нужны отчеты?</vt:lpstr>
      <vt:lpstr>1. Зачем нужны отчеты?</vt:lpstr>
      <vt:lpstr>2. Инструменты</vt:lpstr>
      <vt:lpstr>3. Allure Reports</vt:lpstr>
      <vt:lpstr>3.1. Как работает Allure?</vt:lpstr>
      <vt:lpstr>3.1. Как работает Allure?</vt:lpstr>
      <vt:lpstr>3.1. Как работает Allure?</vt:lpstr>
      <vt:lpstr>3.2. Какие есть возможности в Allure?</vt:lpstr>
      <vt:lpstr>3.2. Какие есть возможности в Allure?</vt:lpstr>
      <vt:lpstr>3.2. Какие есть возможности в Allure?</vt:lpstr>
      <vt:lpstr>3.2. Какие есть возможности в Allure?</vt:lpstr>
      <vt:lpstr>3.3. Как начать работать с Allure?</vt:lpstr>
      <vt:lpstr>ReportPortal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 CD</dc:title>
  <dc:creator>Ким Дмитрий</dc:creator>
  <cp:lastModifiedBy>Ким Дмитрий</cp:lastModifiedBy>
  <cp:revision>13</cp:revision>
  <dcterms:created xsi:type="dcterms:W3CDTF">2021-10-08T17:45:34Z</dcterms:created>
  <dcterms:modified xsi:type="dcterms:W3CDTF">2021-10-12T12:23:42Z</dcterms:modified>
</cp:coreProperties>
</file>